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59" r:id="rId7"/>
    <p:sldId id="261" r:id="rId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E06F"/>
    <a:srgbClr val="DE4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3"/>
  </p:normalViewPr>
  <p:slideViewPr>
    <p:cSldViewPr snapToGrid="0" snapToObjects="1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312A-9BE7-184B-AA5A-E651D17FA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E89CA-0122-7D43-8668-66A752CD7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2A77B-96C6-4F42-8B3F-63E39EBA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62C2D-BC7A-1D46-9259-26133C07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2B1DF-5EB7-6746-A891-6E57F3E2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992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7670-348F-FB44-89A7-0E08317D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882B8-D047-DD45-99A8-068C813D3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13923-6468-C340-B0CF-63CD44DC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A3A81-7B0C-694A-9ACF-301FA8312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33E45-CC24-4B47-A7B1-F4035B48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368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A3D8F-754E-D04B-9CA9-1002A6B6E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49198-B46B-B941-B5E3-9C730ED4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68A7-5F99-A64F-9427-D2F9A901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2F369-6168-E541-BFAF-8089C0CB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0F95-7AB6-924A-B110-B084FDF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991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D1C8-095E-6345-ADA3-62551B3E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1CF6C-FE40-034D-95A9-BD43E6C3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FE49-B76F-AC40-A7CB-CA1FF3C9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15DE-7978-1C42-B30A-2762E45F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CF6B3-06CC-4646-90C7-37EAA49B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40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CDA7-C722-C74B-BC96-3842E9FC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EB0A-FAE5-2148-84AC-8CA03D213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0963-EA73-F14B-92AF-50C75322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958CE-6D25-FF4B-B121-A9BE2236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CAF1-CCBD-F544-A5BB-198922E4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395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8AA2-9C63-234D-801D-ACE231C1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FC5E4-EF0C-6B4F-8FE1-2D69FEF67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CD20D-3C5A-784F-A55C-2CE9BA75C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A75DA-4107-C244-A820-AC01CBFE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541A4-82C0-A247-8ACE-E69D3E27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5F0AB-9E8B-2946-B561-267D3AC0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20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1543-E2B2-BC4E-B369-7CB74587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38A8A-F639-5946-999A-7E05F32CE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F1D7E-0886-634A-A214-DA5F7CE6D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11870-11CA-754F-8BF8-9AF2C84B9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362E3-6939-2D4F-987D-2EB06F329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C0916-3968-1246-941B-280ACC82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75A19-2578-454E-AF46-5CC6121B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EE252-AD84-E145-8E64-ECF159C5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264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A589-8AA2-3547-A35D-45E47762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28C94-D3A5-6942-9017-617D7DBA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BFF32-B4F5-EB40-81E5-F109945E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89DD3-A28A-C248-BCB0-1A72BF49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00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E96FD-C32D-6342-858C-634BDC7F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B3301-5744-8D43-B31A-EC08715B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24DB-3628-2545-A2F1-FDFC19D1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660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D8D6-9FA2-884A-9B12-4F2EF343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922E-F46C-F741-9CCB-3F64BF6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748B5-6535-D34D-880C-8DED7D087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5A1B2-34BE-B746-BC82-5AADE355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6C624-B5C4-3C46-AA8F-62F105B8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075DE-C08D-6D40-B1C8-0251E163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454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CE75-9BCA-8746-B7DD-C0844E66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1D4F-686E-5240-A627-3415D525A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CA68C-FF5C-0146-A46E-43BDCB6E6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94584-ECAC-E84E-9402-314D29F4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A131C-E4EA-374C-8780-B65D7426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EBBE0-AE0D-D14B-B84A-832AA802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406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74BBB-B878-5A4F-8807-A6E5D532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52140-6F59-1146-90A2-84846458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68F0-571D-BE4F-AE55-7CCE8CDB4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15C3C-7112-5647-95D2-8B36107FC5AD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81E5-1135-CE49-B3C5-871EDB07A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008A0-274E-E34B-80D7-F28BDDE61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911A9-8C9C-7D4B-85A8-8AA54C9C69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315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owpack.dev/" TargetMode="External"/><Relationship Id="rId2" Type="http://schemas.openxmlformats.org/officeDocument/2006/relationships/hyperlink" Target="https://threejs.org/docs/#manual/en/introduction/Instal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.toribash.com/showthread.php?t=4393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9A44-605A-8B46-8181-7B7F558278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Proyecto Final </a:t>
            </a:r>
            <a:br>
              <a:rPr lang="es-ES_tradn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_tradn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Gráficas Computacionales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DA977-F3E9-6C48-A009-7114D47C2927}"/>
              </a:ext>
            </a:extLst>
          </p:cNvPr>
          <p:cNvSpPr/>
          <p:nvPr/>
        </p:nvSpPr>
        <p:spPr>
          <a:xfrm>
            <a:off x="0" y="4108537"/>
            <a:ext cx="12192000" cy="2749463"/>
          </a:xfrm>
          <a:prstGeom prst="rect">
            <a:avLst/>
          </a:prstGeom>
          <a:solidFill>
            <a:srgbClr val="DE42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2E7D4-A489-0B4E-92F9-9AA2CF07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287"/>
            <a:ext cx="9144000" cy="1655762"/>
          </a:xfrm>
        </p:spPr>
        <p:txBody>
          <a:bodyPr>
            <a:normAutofit lnSpcReduction="10000"/>
          </a:bodyPr>
          <a:lstStyle/>
          <a:p>
            <a:endParaRPr lang="es-ES_tradnl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_tradnl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Daniel Alejandro Saldaña García</a:t>
            </a:r>
          </a:p>
          <a:p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A00818923</a:t>
            </a:r>
          </a:p>
          <a:p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02/11/2020</a:t>
            </a:r>
          </a:p>
        </p:txBody>
      </p:sp>
    </p:spTree>
    <p:extLst>
      <p:ext uri="{BB962C8B-B14F-4D97-AF65-F5344CB8AC3E}">
        <p14:creationId xmlns:p14="http://schemas.microsoft.com/office/powerpoint/2010/main" val="4806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C2AA-CBBB-EA43-94DC-E01F46CB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EC982-C9E2-F045-BD17-C638E1ADC224}"/>
              </a:ext>
            </a:extLst>
          </p:cNvPr>
          <p:cNvSpPr txBox="1"/>
          <p:nvPr/>
        </p:nvSpPr>
        <p:spPr>
          <a:xfrm>
            <a:off x="951978" y="1929008"/>
            <a:ext cx="10308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realizó el escenario ”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Pokémon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Stadium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 que aparece en los juegos de 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Super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Smash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Bros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temática al universo de 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Pokémon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Se incluye la plataforma principal con dos encima de ella (prismas rectangulares). Una columna que lo sostiene todo (cilindro). Y dos esferas para modelar a los dos </a:t>
            </a:r>
            <a:r>
              <a:rPr lang="es-ES_tradnl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Voltorb</a:t>
            </a:r>
            <a:r>
              <a:rPr lang="es-ES_tradnl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86046-DDB3-DB40-8F2C-6FE967121317}"/>
              </a:ext>
            </a:extLst>
          </p:cNvPr>
          <p:cNvSpPr/>
          <p:nvPr/>
        </p:nvSpPr>
        <p:spPr>
          <a:xfrm>
            <a:off x="2605413" y="3367657"/>
            <a:ext cx="6551112" cy="3125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4B8C3D-D818-9A44-8FFC-E00EC9F9FAD8}"/>
              </a:ext>
            </a:extLst>
          </p:cNvPr>
          <p:cNvSpPr/>
          <p:nvPr/>
        </p:nvSpPr>
        <p:spPr>
          <a:xfrm>
            <a:off x="3826700" y="5068052"/>
            <a:ext cx="4108537" cy="233006"/>
          </a:xfrm>
          <a:prstGeom prst="rect">
            <a:avLst/>
          </a:prstGeom>
          <a:solidFill>
            <a:srgbClr val="78E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FEAA2-6651-A442-8333-2385FC4A1176}"/>
              </a:ext>
            </a:extLst>
          </p:cNvPr>
          <p:cNvSpPr/>
          <p:nvPr/>
        </p:nvSpPr>
        <p:spPr>
          <a:xfrm>
            <a:off x="3826701" y="4255948"/>
            <a:ext cx="1734856" cy="233006"/>
          </a:xfrm>
          <a:prstGeom prst="rect">
            <a:avLst/>
          </a:prstGeom>
          <a:solidFill>
            <a:srgbClr val="78E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29A581-CD5D-AA48-B060-CFC81AE81B65}"/>
              </a:ext>
            </a:extLst>
          </p:cNvPr>
          <p:cNvSpPr/>
          <p:nvPr/>
        </p:nvSpPr>
        <p:spPr>
          <a:xfrm>
            <a:off x="6200381" y="4255948"/>
            <a:ext cx="1734856" cy="233006"/>
          </a:xfrm>
          <a:prstGeom prst="rect">
            <a:avLst/>
          </a:prstGeom>
          <a:solidFill>
            <a:srgbClr val="78E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EC1F808-6E5D-BB4A-9AB2-64D7A368DB0A}"/>
              </a:ext>
            </a:extLst>
          </p:cNvPr>
          <p:cNvSpPr/>
          <p:nvPr/>
        </p:nvSpPr>
        <p:spPr>
          <a:xfrm>
            <a:off x="5608527" y="5301058"/>
            <a:ext cx="544881" cy="1074690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5B8A-3331-7844-848F-4020A29C220F}"/>
              </a:ext>
            </a:extLst>
          </p:cNvPr>
          <p:cNvSpPr/>
          <p:nvPr/>
        </p:nvSpPr>
        <p:spPr>
          <a:xfrm>
            <a:off x="4546948" y="4659682"/>
            <a:ext cx="400833" cy="4083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E25605-7B34-CF48-9034-ADF42DE9D055}"/>
              </a:ext>
            </a:extLst>
          </p:cNvPr>
          <p:cNvSpPr/>
          <p:nvPr/>
        </p:nvSpPr>
        <p:spPr>
          <a:xfrm>
            <a:off x="6880966" y="4659682"/>
            <a:ext cx="400833" cy="4083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3582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C5167B-08F4-474B-8375-9627AC14CD5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Fotografías de referencia</a:t>
            </a:r>
          </a:p>
        </p:txBody>
      </p:sp>
      <p:pic>
        <p:nvPicPr>
          <p:cNvPr id="5" name="Picture 2" descr="Pokémon Stadium - SmashWiki, the Super Smash Bros. wiki">
            <a:extLst>
              <a:ext uri="{FF2B5EF4-FFF2-40B4-BE49-F238E27FC236}">
                <a16:creationId xmlns:a16="http://schemas.microsoft.com/office/drawing/2014/main" id="{A5C91ED8-0A4A-7544-9F26-7F30CD21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0" y="2442575"/>
            <a:ext cx="6934007" cy="39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oltorb (Pokémon) - Bulbapedia, the community-driven Pokémon encyclopedia">
            <a:extLst>
              <a:ext uri="{FF2B5EF4-FFF2-40B4-BE49-F238E27FC236}">
                <a16:creationId xmlns:a16="http://schemas.microsoft.com/office/drawing/2014/main" id="{E5C48B09-27AD-3A45-84A7-A302AA9D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117" y="3349777"/>
            <a:ext cx="2173266" cy="217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43610-FCD3-4145-908E-83305EEC550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Texturas generadas y usadas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BCB17285-091A-694C-9D45-A8718AD1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27" y="2465213"/>
            <a:ext cx="3462338" cy="346233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952A1-1630-424D-BB83-28ACE62B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5299" y="2662238"/>
            <a:ext cx="4381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4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43610-FCD3-4145-908E-83305EEC550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Background</a:t>
            </a:r>
            <a:endParaRPr lang="es-ES_tradn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A view of a city at night&#10;&#10;Description automatically generated">
            <a:extLst>
              <a:ext uri="{FF2B5EF4-FFF2-40B4-BE49-F238E27FC236}">
                <a16:creationId xmlns:a16="http://schemas.microsoft.com/office/drawing/2014/main" id="{38B071C2-0EF9-E049-90BF-37D72121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60" y="2147780"/>
            <a:ext cx="7453680" cy="4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8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581F46-2C78-0347-9A65-6B6592540F4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Evidencia del resultado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F6615-212F-0444-88C9-3538FA7C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66" y="2279736"/>
            <a:ext cx="6169068" cy="37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0F7C-8E80-D44B-9677-5FD2C552C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 err="1"/>
              <a:t>Three.js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https://threejs.org/docs/#manual/en/introduction/Installation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Snowpack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https://www.snowpack.dev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Voltorb</a:t>
            </a:r>
            <a:r>
              <a:rPr lang="en-GB" b="1" dirty="0"/>
              <a:t> Texture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https://forum.toribash.com/showthread.php?t=439301</a:t>
            </a:r>
            <a:endParaRPr lang="en-GB" dirty="0"/>
          </a:p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5E429-4CA7-D747-B21E-F37CAFAB5F3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Referencias utilizadas</a:t>
            </a:r>
          </a:p>
        </p:txBody>
      </p:sp>
    </p:spTree>
    <p:extLst>
      <p:ext uri="{BB962C8B-B14F-4D97-AF65-F5344CB8AC3E}">
        <p14:creationId xmlns:p14="http://schemas.microsoft.com/office/powerpoint/2010/main" val="286425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125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Office Theme</vt:lpstr>
      <vt:lpstr>Proyecto Final  Gráficas Computacionales</vt:lpstr>
      <vt:lpstr>Concepto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 Gráficas Computacionales</dc:title>
  <dc:creator>Daniel Alejandro Saldaña García</dc:creator>
  <cp:lastModifiedBy>Daniel Alejandro Saldaña García</cp:lastModifiedBy>
  <cp:revision>6</cp:revision>
  <dcterms:created xsi:type="dcterms:W3CDTF">2020-12-02T17:22:11Z</dcterms:created>
  <dcterms:modified xsi:type="dcterms:W3CDTF">2020-12-02T18:02:12Z</dcterms:modified>
</cp:coreProperties>
</file>